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098"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EEC0BB9-769C-4DC0-A6A9-D6F4D61C7C51}" type="datetimeFigureOut">
              <a:rPr lang="en-US" smtClean="0"/>
              <a:t>12/17/2012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8BFEE9-B1C3-423C-A680-02EE61836E7C}" type="slidenum">
              <a:rPr lang="en-US" smtClean="0"/>
              <a:t>‹#›</a:t>
            </a:fld>
            <a:endParaRPr lang="en-US"/>
          </a:p>
        </p:txBody>
      </p:sp>
    </p:spTree>
    <p:extLst>
      <p:ext uri="{BB962C8B-B14F-4D97-AF65-F5344CB8AC3E}">
        <p14:creationId xmlns:p14="http://schemas.microsoft.com/office/powerpoint/2010/main" val="19470764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EC0BB9-769C-4DC0-A6A9-D6F4D61C7C51}" type="datetimeFigureOut">
              <a:rPr lang="en-US" smtClean="0"/>
              <a:t>12/17/2012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8BFEE9-B1C3-423C-A680-02EE61836E7C}" type="slidenum">
              <a:rPr lang="en-US" smtClean="0"/>
              <a:t>‹#›</a:t>
            </a:fld>
            <a:endParaRPr lang="en-US"/>
          </a:p>
        </p:txBody>
      </p:sp>
    </p:spTree>
    <p:extLst>
      <p:ext uri="{BB962C8B-B14F-4D97-AF65-F5344CB8AC3E}">
        <p14:creationId xmlns:p14="http://schemas.microsoft.com/office/powerpoint/2010/main" val="3908926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EC0BB9-769C-4DC0-A6A9-D6F4D61C7C51}" type="datetimeFigureOut">
              <a:rPr lang="en-US" smtClean="0"/>
              <a:t>12/17/2012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8BFEE9-B1C3-423C-A680-02EE61836E7C}" type="slidenum">
              <a:rPr lang="en-US" smtClean="0"/>
              <a:t>‹#›</a:t>
            </a:fld>
            <a:endParaRPr lang="en-US"/>
          </a:p>
        </p:txBody>
      </p:sp>
    </p:spTree>
    <p:extLst>
      <p:ext uri="{BB962C8B-B14F-4D97-AF65-F5344CB8AC3E}">
        <p14:creationId xmlns:p14="http://schemas.microsoft.com/office/powerpoint/2010/main" val="3045214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EC0BB9-769C-4DC0-A6A9-D6F4D61C7C51}" type="datetimeFigureOut">
              <a:rPr lang="en-US" smtClean="0"/>
              <a:t>12/17/2012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8BFEE9-B1C3-423C-A680-02EE61836E7C}" type="slidenum">
              <a:rPr lang="en-US" smtClean="0"/>
              <a:t>‹#›</a:t>
            </a:fld>
            <a:endParaRPr lang="en-US"/>
          </a:p>
        </p:txBody>
      </p:sp>
    </p:spTree>
    <p:extLst>
      <p:ext uri="{BB962C8B-B14F-4D97-AF65-F5344CB8AC3E}">
        <p14:creationId xmlns:p14="http://schemas.microsoft.com/office/powerpoint/2010/main" val="2879551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EC0BB9-769C-4DC0-A6A9-D6F4D61C7C51}" type="datetimeFigureOut">
              <a:rPr lang="en-US" smtClean="0"/>
              <a:t>12/17/2012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8BFEE9-B1C3-423C-A680-02EE61836E7C}" type="slidenum">
              <a:rPr lang="en-US" smtClean="0"/>
              <a:t>‹#›</a:t>
            </a:fld>
            <a:endParaRPr lang="en-US"/>
          </a:p>
        </p:txBody>
      </p:sp>
    </p:spTree>
    <p:extLst>
      <p:ext uri="{BB962C8B-B14F-4D97-AF65-F5344CB8AC3E}">
        <p14:creationId xmlns:p14="http://schemas.microsoft.com/office/powerpoint/2010/main" val="386401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EEC0BB9-769C-4DC0-A6A9-D6F4D61C7C51}" type="datetimeFigureOut">
              <a:rPr lang="en-US" smtClean="0"/>
              <a:t>12/17/2012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8BFEE9-B1C3-423C-A680-02EE61836E7C}" type="slidenum">
              <a:rPr lang="en-US" smtClean="0"/>
              <a:t>‹#›</a:t>
            </a:fld>
            <a:endParaRPr lang="en-US"/>
          </a:p>
        </p:txBody>
      </p:sp>
    </p:spTree>
    <p:extLst>
      <p:ext uri="{BB962C8B-B14F-4D97-AF65-F5344CB8AC3E}">
        <p14:creationId xmlns:p14="http://schemas.microsoft.com/office/powerpoint/2010/main" val="3113722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EEC0BB9-769C-4DC0-A6A9-D6F4D61C7C51}" type="datetimeFigureOut">
              <a:rPr lang="en-US" smtClean="0"/>
              <a:t>12/17/2012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8BFEE9-B1C3-423C-A680-02EE61836E7C}" type="slidenum">
              <a:rPr lang="en-US" smtClean="0"/>
              <a:t>‹#›</a:t>
            </a:fld>
            <a:endParaRPr lang="en-US"/>
          </a:p>
        </p:txBody>
      </p:sp>
    </p:spTree>
    <p:extLst>
      <p:ext uri="{BB962C8B-B14F-4D97-AF65-F5344CB8AC3E}">
        <p14:creationId xmlns:p14="http://schemas.microsoft.com/office/powerpoint/2010/main" val="3429663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EEC0BB9-769C-4DC0-A6A9-D6F4D61C7C51}" type="datetimeFigureOut">
              <a:rPr lang="en-US" smtClean="0"/>
              <a:t>12/17/2012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8BFEE9-B1C3-423C-A680-02EE61836E7C}" type="slidenum">
              <a:rPr lang="en-US" smtClean="0"/>
              <a:t>‹#›</a:t>
            </a:fld>
            <a:endParaRPr lang="en-US"/>
          </a:p>
        </p:txBody>
      </p:sp>
    </p:spTree>
    <p:extLst>
      <p:ext uri="{BB962C8B-B14F-4D97-AF65-F5344CB8AC3E}">
        <p14:creationId xmlns:p14="http://schemas.microsoft.com/office/powerpoint/2010/main" val="503156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EC0BB9-769C-4DC0-A6A9-D6F4D61C7C51}" type="datetimeFigureOut">
              <a:rPr lang="en-US" smtClean="0"/>
              <a:t>12/17/2012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8BFEE9-B1C3-423C-A680-02EE61836E7C}" type="slidenum">
              <a:rPr lang="en-US" smtClean="0"/>
              <a:t>‹#›</a:t>
            </a:fld>
            <a:endParaRPr lang="en-US"/>
          </a:p>
        </p:txBody>
      </p:sp>
    </p:spTree>
    <p:extLst>
      <p:ext uri="{BB962C8B-B14F-4D97-AF65-F5344CB8AC3E}">
        <p14:creationId xmlns:p14="http://schemas.microsoft.com/office/powerpoint/2010/main" val="2928242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EC0BB9-769C-4DC0-A6A9-D6F4D61C7C51}" type="datetimeFigureOut">
              <a:rPr lang="en-US" smtClean="0"/>
              <a:t>12/17/2012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8BFEE9-B1C3-423C-A680-02EE61836E7C}" type="slidenum">
              <a:rPr lang="en-US" smtClean="0"/>
              <a:t>‹#›</a:t>
            </a:fld>
            <a:endParaRPr lang="en-US"/>
          </a:p>
        </p:txBody>
      </p:sp>
    </p:spTree>
    <p:extLst>
      <p:ext uri="{BB962C8B-B14F-4D97-AF65-F5344CB8AC3E}">
        <p14:creationId xmlns:p14="http://schemas.microsoft.com/office/powerpoint/2010/main" val="5557184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EC0BB9-769C-4DC0-A6A9-D6F4D61C7C51}" type="datetimeFigureOut">
              <a:rPr lang="en-US" smtClean="0"/>
              <a:t>12/17/2012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8BFEE9-B1C3-423C-A680-02EE61836E7C}" type="slidenum">
              <a:rPr lang="en-US" smtClean="0"/>
              <a:t>‹#›</a:t>
            </a:fld>
            <a:endParaRPr lang="en-US"/>
          </a:p>
        </p:txBody>
      </p:sp>
    </p:spTree>
    <p:extLst>
      <p:ext uri="{BB962C8B-B14F-4D97-AF65-F5344CB8AC3E}">
        <p14:creationId xmlns:p14="http://schemas.microsoft.com/office/powerpoint/2010/main" val="2399665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EC0BB9-769C-4DC0-A6A9-D6F4D61C7C51}" type="datetimeFigureOut">
              <a:rPr lang="en-US" smtClean="0"/>
              <a:t>12/17/2012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8BFEE9-B1C3-423C-A680-02EE61836E7C}" type="slidenum">
              <a:rPr lang="en-US" smtClean="0"/>
              <a:t>‹#›</a:t>
            </a:fld>
            <a:endParaRPr lang="en-US"/>
          </a:p>
        </p:txBody>
      </p:sp>
    </p:spTree>
    <p:extLst>
      <p:ext uri="{BB962C8B-B14F-4D97-AF65-F5344CB8AC3E}">
        <p14:creationId xmlns:p14="http://schemas.microsoft.com/office/powerpoint/2010/main" val="6324085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332" y="160868"/>
            <a:ext cx="2831041"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931" y="3581400"/>
            <a:ext cx="2857500" cy="1601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0373" y="127001"/>
            <a:ext cx="2932641"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245535"/>
            <a:ext cx="2847974" cy="1601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10439" y="1846793"/>
            <a:ext cx="2847975"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normAutofit/>
          </a:bodyPr>
          <a:lstStyle/>
          <a:p>
            <a:r>
              <a:rPr lang="en-US" sz="4800" dirty="0" smtClean="0">
                <a:solidFill>
                  <a:srgbClr val="FF0000"/>
                </a:solidFill>
                <a:latin typeface="Castellar" pitchFamily="18" charset="0"/>
              </a:rPr>
              <a:t>Merry </a:t>
            </a:r>
            <a:r>
              <a:rPr lang="en-US" sz="4800" dirty="0" smtClean="0">
                <a:solidFill>
                  <a:srgbClr val="00B050"/>
                </a:solidFill>
                <a:latin typeface="Castellar" pitchFamily="18" charset="0"/>
              </a:rPr>
              <a:t>Christmas</a:t>
            </a:r>
            <a:endParaRPr lang="en-US" sz="4800" dirty="0">
              <a:solidFill>
                <a:srgbClr val="00B050"/>
              </a:solidFill>
              <a:latin typeface="Castellar" pitchFamily="18" charset="0"/>
            </a:endParaRPr>
          </a:p>
        </p:txBody>
      </p:sp>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3931" y="1905000"/>
            <a:ext cx="2847975" cy="1601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80292" y="3581400"/>
            <a:ext cx="2847975" cy="163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53667" y="1846793"/>
            <a:ext cx="2847975"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46938" y="5192713"/>
            <a:ext cx="2751668" cy="166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965" y="5173133"/>
            <a:ext cx="2991906" cy="1684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53667" y="3536422"/>
            <a:ext cx="2847975" cy="1659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124574" y="5216525"/>
            <a:ext cx="2743200"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22853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rgbClr val="FF0000"/>
                </a:solidFill>
              </a:rPr>
              <a:t>What </a:t>
            </a:r>
            <a:r>
              <a:rPr lang="en-US" dirty="0" smtClean="0">
                <a:solidFill>
                  <a:srgbClr val="00B050"/>
                </a:solidFill>
              </a:rPr>
              <a:t>is</a:t>
            </a:r>
            <a:r>
              <a:rPr lang="en-US" dirty="0" smtClean="0">
                <a:solidFill>
                  <a:srgbClr val="FF0000"/>
                </a:solidFill>
              </a:rPr>
              <a:t> Christmas</a:t>
            </a:r>
            <a:endParaRPr lang="en-US" dirty="0">
              <a:solidFill>
                <a:srgbClr val="FF0000"/>
              </a:solidFill>
            </a:endParaRPr>
          </a:p>
        </p:txBody>
      </p:sp>
      <p:sp>
        <p:nvSpPr>
          <p:cNvPr id="4" name="Content Placeholder 3"/>
          <p:cNvSpPr>
            <a:spLocks noGrp="1"/>
          </p:cNvSpPr>
          <p:nvPr>
            <p:ph idx="1"/>
          </p:nvPr>
        </p:nvSpPr>
        <p:spPr/>
        <p:txBody>
          <a:bodyPr>
            <a:normAutofit fontScale="77500" lnSpcReduction="20000"/>
          </a:bodyPr>
          <a:lstStyle/>
          <a:p>
            <a:pPr marL="0" indent="0">
              <a:buNone/>
            </a:pPr>
            <a:r>
              <a:rPr lang="en-US" dirty="0" smtClean="0">
                <a:solidFill>
                  <a:srgbClr val="FF0000"/>
                </a:solidFill>
              </a:rPr>
              <a:t>Christmas is the Christian celebration of the birth of Jesus Christ, who is considered the Son of God, and the savior of all people. With the birth of Christ, Christianity essentially begins; thus, Christmas also celebrates the beginning of Christianity.</a:t>
            </a:r>
          </a:p>
          <a:p>
            <a:endParaRPr lang="en-US" dirty="0" smtClean="0"/>
          </a:p>
          <a:p>
            <a:pPr marL="0" indent="0">
              <a:buNone/>
            </a:pPr>
            <a:r>
              <a:rPr lang="en-US" dirty="0" smtClean="0">
                <a:solidFill>
                  <a:srgbClr val="00B050"/>
                </a:solidFill>
              </a:rPr>
              <a:t>Though Christmas is normally celebrated on the 25th of December, strong evidence suggests that Jesus may have in fact been born in the spring. Though many Christians date Christ’s birth as the end of the "Before Christ" or BC era, most believe Christ’s birth can actually be dated to 4 BC. This is a bit ironic, since the Christian era is thought to begin with the birth of Christ, but actually begins later.</a:t>
            </a:r>
            <a:endParaRPr lang="en-US" dirty="0">
              <a:solidFill>
                <a:srgbClr val="00B050"/>
              </a:solidFill>
            </a:endParaRPr>
          </a:p>
        </p:txBody>
      </p:sp>
      <p:pic>
        <p:nvPicPr>
          <p:cNvPr id="2050" name="Picture 2" descr="http://t0.gstatic.com/images?q=tbn:ANd9GcRkItd_wveM4IrTEkPPQcGVxTDcgcJJ5O-s72SwoJLi01NDtwP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90500"/>
            <a:ext cx="1833965"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4674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57200" y="228600"/>
            <a:ext cx="8229600" cy="1143000"/>
          </a:xfrm>
        </p:spPr>
        <p:txBody>
          <a:bodyPr>
            <a:normAutofit fontScale="90000"/>
          </a:bodyPr>
          <a:lstStyle/>
          <a:p>
            <a:r>
              <a:rPr lang="en-US" dirty="0" smtClean="0">
                <a:solidFill>
                  <a:srgbClr val="00B050"/>
                </a:solidFill>
              </a:rPr>
              <a:t>Why </a:t>
            </a:r>
            <a:r>
              <a:rPr lang="en-US" dirty="0" smtClean="0">
                <a:solidFill>
                  <a:srgbClr val="FF0000"/>
                </a:solidFill>
              </a:rPr>
              <a:t>do </a:t>
            </a:r>
            <a:r>
              <a:rPr lang="en-US" dirty="0" smtClean="0">
                <a:solidFill>
                  <a:srgbClr val="00B050"/>
                </a:solidFill>
              </a:rPr>
              <a:t>we </a:t>
            </a:r>
            <a:r>
              <a:rPr lang="en-US" dirty="0" smtClean="0">
                <a:solidFill>
                  <a:srgbClr val="FF0000"/>
                </a:solidFill>
              </a:rPr>
              <a:t>celebrate</a:t>
            </a:r>
            <a:r>
              <a:rPr lang="en-US" dirty="0" smtClean="0">
                <a:solidFill>
                  <a:srgbClr val="00B050"/>
                </a:solidFill>
              </a:rPr>
              <a:t> Christmas </a:t>
            </a:r>
            <a:r>
              <a:rPr lang="en-US" dirty="0" smtClean="0">
                <a:solidFill>
                  <a:srgbClr val="FF0000"/>
                </a:solidFill>
              </a:rPr>
              <a:t>on </a:t>
            </a:r>
            <a:r>
              <a:rPr lang="en-US" dirty="0" smtClean="0">
                <a:solidFill>
                  <a:srgbClr val="00B050"/>
                </a:solidFill>
              </a:rPr>
              <a:t>December </a:t>
            </a:r>
            <a:r>
              <a:rPr lang="en-US" dirty="0" smtClean="0">
                <a:solidFill>
                  <a:srgbClr val="FF0000"/>
                </a:solidFill>
              </a:rPr>
              <a:t>25</a:t>
            </a:r>
            <a:r>
              <a:rPr lang="en-US" dirty="0" smtClean="0">
                <a:solidFill>
                  <a:srgbClr val="00B050"/>
                </a:solidFill>
              </a:rPr>
              <a:t>?</a:t>
            </a:r>
            <a:endParaRPr lang="en-US" dirty="0">
              <a:solidFill>
                <a:srgbClr val="00B050"/>
              </a:solidFill>
            </a:endParaRPr>
          </a:p>
        </p:txBody>
      </p:sp>
      <p:sp>
        <p:nvSpPr>
          <p:cNvPr id="3" name="Content Placeholder 2"/>
          <p:cNvSpPr>
            <a:spLocks noGrp="1"/>
          </p:cNvSpPr>
          <p:nvPr>
            <p:ph idx="1"/>
          </p:nvPr>
        </p:nvSpPr>
        <p:spPr/>
        <p:txBody>
          <a:bodyPr>
            <a:normAutofit fontScale="62500" lnSpcReduction="20000"/>
          </a:bodyPr>
          <a:lstStyle/>
          <a:p>
            <a:pPr marL="0" indent="0">
              <a:buNone/>
            </a:pPr>
            <a:r>
              <a:rPr lang="en-US" dirty="0" smtClean="0">
                <a:solidFill>
                  <a:srgbClr val="00B050"/>
                </a:solidFill>
              </a:rPr>
              <a:t>Why do we celebrate Christmas on December 25? December 25 is the traditional anniversary of the birth of Christ, but most scholars are unsure about the true date for Christ's birth.</a:t>
            </a:r>
          </a:p>
          <a:p>
            <a:pPr marL="0" indent="0">
              <a:buNone/>
            </a:pPr>
            <a:endParaRPr lang="en-US" dirty="0" smtClean="0"/>
          </a:p>
          <a:p>
            <a:pPr marL="0" indent="0">
              <a:buNone/>
            </a:pPr>
            <a:r>
              <a:rPr lang="en-US" dirty="0" smtClean="0">
                <a:solidFill>
                  <a:srgbClr val="FF0000"/>
                </a:solidFill>
              </a:rPr>
              <a:t>The decision to celebrate Christmas on December 25 was made sometime during the fourth century by church bishops in Rome. They had a specific reason for doing so.</a:t>
            </a:r>
          </a:p>
          <a:p>
            <a:endParaRPr lang="en-US" dirty="0" smtClean="0">
              <a:solidFill>
                <a:srgbClr val="FF0000"/>
              </a:solidFill>
            </a:endParaRPr>
          </a:p>
          <a:p>
            <a:pPr marL="0" indent="0">
              <a:buNone/>
            </a:pPr>
            <a:r>
              <a:rPr lang="en-US" dirty="0" smtClean="0">
                <a:solidFill>
                  <a:srgbClr val="00B050"/>
                </a:solidFill>
              </a:rPr>
              <a:t>Having turned long ago from worshiping the one true God and creator of all things, many early cultures in the Roman empire had fallen into sun worship. Recognizing their dependence on the sun's yearly course in the heavens, they held feasts around the winter solstice in December when the days are shortest. As part of their festivals, they built bonfires to give the sun god strength and bring him back to life again. When it became apparent that the days were growing longer, there would be great rejoicing</a:t>
            </a:r>
            <a:r>
              <a:rPr lang="en-US" dirty="0" smtClean="0"/>
              <a:t>.</a:t>
            </a:r>
            <a:endParaRPr lang="en-US" dirty="0"/>
          </a:p>
        </p:txBody>
      </p:sp>
    </p:spTree>
    <p:extLst>
      <p:ext uri="{BB962C8B-B14F-4D97-AF65-F5344CB8AC3E}">
        <p14:creationId xmlns:p14="http://schemas.microsoft.com/office/powerpoint/2010/main" val="2953280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accent1"/>
                </a:solidFill>
              </a:rPr>
              <a:t>A picture of Jesus</a:t>
            </a:r>
            <a:endParaRPr lang="en-US" dirty="0">
              <a:solidFill>
                <a:schemeClr val="accent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8733" y="1295400"/>
            <a:ext cx="5410200" cy="5317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3413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7"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9989" y="5070213"/>
            <a:ext cx="2743200" cy="166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1286" y="3339746"/>
            <a:ext cx="2828925" cy="168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74" y="1846756"/>
            <a:ext cx="2932113"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0618" y="5095998"/>
            <a:ext cx="2846387"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2587" y="141974"/>
            <a:ext cx="2846387" cy="159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69496" y="1762041"/>
            <a:ext cx="2846387"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23109" y="1769954"/>
            <a:ext cx="2846387"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15000" y="172929"/>
            <a:ext cx="2852737" cy="159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00800" y="5028846"/>
            <a:ext cx="2846387" cy="163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200" y="141974"/>
            <a:ext cx="2846387" cy="165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93732" y="3413757"/>
            <a:ext cx="2994025" cy="168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fontScale="90000"/>
          </a:bodyPr>
          <a:lstStyle/>
          <a:p>
            <a:r>
              <a:rPr lang="en-US" dirty="0" smtClean="0">
                <a:solidFill>
                  <a:srgbClr val="00B050"/>
                </a:solidFill>
              </a:rPr>
              <a:t>Thank </a:t>
            </a:r>
            <a:r>
              <a:rPr lang="en-US" dirty="0" smtClean="0">
                <a:solidFill>
                  <a:srgbClr val="FF0000"/>
                </a:solidFill>
              </a:rPr>
              <a:t>you</a:t>
            </a:r>
            <a:r>
              <a:rPr lang="en-US" dirty="0" smtClean="0">
                <a:solidFill>
                  <a:srgbClr val="00B050"/>
                </a:solidFill>
              </a:rPr>
              <a:t> </a:t>
            </a:r>
            <a:r>
              <a:rPr lang="en-US" dirty="0">
                <a:solidFill>
                  <a:srgbClr val="00B050"/>
                </a:solidFill>
              </a:rPr>
              <a:t>A</a:t>
            </a:r>
            <a:r>
              <a:rPr lang="en-US" dirty="0" smtClean="0">
                <a:solidFill>
                  <a:srgbClr val="00B050"/>
                </a:solidFill>
              </a:rPr>
              <a:t>va </a:t>
            </a:r>
            <a:r>
              <a:rPr lang="en-US" dirty="0" smtClean="0">
                <a:solidFill>
                  <a:srgbClr val="FF0000"/>
                </a:solidFill>
              </a:rPr>
              <a:t>have </a:t>
            </a:r>
            <a:r>
              <a:rPr lang="en-US" dirty="0" smtClean="0">
                <a:solidFill>
                  <a:srgbClr val="00B050"/>
                </a:solidFill>
              </a:rPr>
              <a:t>a</a:t>
            </a:r>
            <a:r>
              <a:rPr lang="en-US" dirty="0" smtClean="0">
                <a:solidFill>
                  <a:srgbClr val="FF0000"/>
                </a:solidFill>
              </a:rPr>
              <a:t> great </a:t>
            </a:r>
            <a:r>
              <a:rPr lang="en-US" dirty="0" smtClean="0">
                <a:solidFill>
                  <a:srgbClr val="00B050"/>
                </a:solidFill>
              </a:rPr>
              <a:t>Christmas </a:t>
            </a:r>
            <a:endParaRPr lang="en-US" dirty="0">
              <a:solidFill>
                <a:srgbClr val="00B050"/>
              </a:solidFill>
            </a:endParaRPr>
          </a:p>
        </p:txBody>
      </p:sp>
      <p:pic>
        <p:nvPicPr>
          <p:cNvPr id="1036" name="Picture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37309" y="3456481"/>
            <a:ext cx="2749550" cy="166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08760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TotalTime>
  <Words>314</Words>
  <Application>Microsoft Office PowerPoint</Application>
  <PresentationFormat>On-screen Show (4:3)</PresentationFormat>
  <Paragraphs>13</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Merry Christmas</vt:lpstr>
      <vt:lpstr>What is Christmas</vt:lpstr>
      <vt:lpstr>Why do we celebrate Christmas on December 25?</vt:lpstr>
      <vt:lpstr>A picture of Jesus</vt:lpstr>
      <vt:lpstr>Thank you Ava have a great Christmas </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Merry Christmas</dc:title>
  <dc:creator>u_wkstn0011</dc:creator>
  <cp:lastModifiedBy>u_wkstn0001</cp:lastModifiedBy>
  <cp:revision>4</cp:revision>
  <dcterms:created xsi:type="dcterms:W3CDTF">2012-12-16T20:46:09Z</dcterms:created>
  <dcterms:modified xsi:type="dcterms:W3CDTF">2012-12-16T21:18:07Z</dcterms:modified>
</cp:coreProperties>
</file>